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71218" autoAdjust="0"/>
  </p:normalViewPr>
  <p:slideViewPr>
    <p:cSldViewPr snapToGrid="0">
      <p:cViewPr varScale="1">
        <p:scale>
          <a:sx n="62" d="100"/>
          <a:sy n="62" d="100"/>
        </p:scale>
        <p:origin x="155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F03C4-4FF8-49EA-83F4-177EDB55B4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3606</Words>
  <Application>Microsoft Office PowerPoint</Application>
  <PresentationFormat>Widescreen</PresentationFormat>
  <Paragraphs>281</Paragraphs>
  <Slides>61</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146</cp:revision>
  <dcterms:created xsi:type="dcterms:W3CDTF">2020-11-23T10:06:57Z</dcterms:created>
  <dcterms:modified xsi:type="dcterms:W3CDTF">2020-12-07T09:23:14Z</dcterms:modified>
</cp:coreProperties>
</file>